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4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D866D-8963-430C-AE0A-634BF79FAEA5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6DEFD-9F40-40FF-8CED-E3FD47564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58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slide (Mandatory)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9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0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4C73-6CF8-1816-D4EA-655B4CA7F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F298E-8000-A49A-AF24-EFD823968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720DA-6E69-CCE6-F5C6-01F64FA38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00100-2316-8061-17CE-411063ED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F5CD6-46A8-B4F9-857D-57E61B48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583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F0BF-F490-D41F-1396-DF517C88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0F39F-7B06-2BE0-AA39-23B62E274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6DEB9-4377-17DE-46F1-ABB3B7549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B5EEB-D2EE-143D-194D-BF348AA4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CBFE4-A703-14F8-53E6-3AD24D86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55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843F1-C16E-E375-8D29-99889D552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A6BF6-D8AB-D114-D51E-C4BD28E60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8230D-823A-DECE-F98A-0336E18C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0DC16-F323-436A-7167-BBFC0B15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4CB56-923A-5851-17DB-5697472F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29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58DF-EE80-B794-02CC-708F056B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C26E3-7AC1-5AF5-8EE4-06131D1EA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86D1F-7149-F77A-9CC6-3252F7364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3BEC-C095-678C-4238-66829773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2908C-29CE-50E1-426F-2596575E5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710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E471-705B-E7E1-032A-A86C862F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CA658-E709-76FE-D427-3AA3384FD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9C544-2311-81DA-18EC-53D41F54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3E428-E0C6-A453-18D4-CD7AF08B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D7528-4539-0C2C-6D9E-395C2C3D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87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ADF2-CCC4-80C6-2A5F-A1C4C5CD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C3C9-B127-DB59-4659-86A519238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C64C4-B005-2A2C-352C-24F09ADC8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CFF0B-F4C4-82FB-ABBF-656362A3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957E0-4584-3E10-0646-85A5B71F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A1998-8D48-89CA-B372-DDAC7D5C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29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67DD-FFC0-E4B7-4099-572517E6F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A19A4-BB7B-8505-C357-A4023BC78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F45BA-50BA-9B2C-3486-D85F43965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D9CA-6BBB-7C78-E4A4-995EF3A1C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5FE0B-74C1-AD60-409B-91A871DBB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D999DC-4F3F-C593-F2B1-CFA4D9325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F8214-B186-2C37-53E3-19937F0B3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E59F90-F8F4-0840-20CE-5AAB522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11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F789-9C6F-E3E6-940B-9CF8B7C1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B774DE-CB5F-A9D5-5780-340E7CF6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5F524-96EF-2F80-CB97-48593523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BF048-8013-C392-8B27-CC20390A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80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813072-F3DD-F04B-5040-AB9D0F9E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D6ADF-4B20-1ABA-2C70-23791CAE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E363B-4A69-FBCF-331F-A91D4F251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2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6E2A-4519-BDAC-5623-CC7B595A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7AF8-7856-434C-BE96-9113E9594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BAB61-140D-6182-D647-547F60B3C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21DCA-EBF0-813F-3506-309BE7360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267FC-7DD7-C9E4-3319-CA72F6A3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9ED2E-E564-6524-370D-D4F1923B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9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F364-DB16-AEFD-5FC7-B6382173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C355A-81AD-B371-B4F6-DE99BC1FC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446AD-3851-7535-50FC-0F7F3DA89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0EBA9-A167-C189-2C52-DAD99CBFA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28640-95B8-345E-88F2-12F80663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B5A8D-75A8-D372-37FF-CF74589B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2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76B7F-FAA6-46CD-09A2-510D13921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61C9E-A9CB-E5FA-CC5B-70A42F5EB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5A1D-3818-696A-041A-252C26CB3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2202E-74F2-4463-A950-B4EA09C7D676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4850B-0103-DF82-83DD-5C46BCA09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B8DDA-A27E-65B2-6AB1-A7F2FEDD9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C6BC2-9CD2-479C-B924-37A40FEDF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96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78" y="3105000"/>
            <a:ext cx="5110844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8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01A04-FEAA-956B-05E1-1E3611E7D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669" y="2755316"/>
            <a:ext cx="7178662" cy="249195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8646F-949A-72BF-A23E-5DB27D5937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84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BA49D-7606-3B18-6143-6330046AA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50" y="3525044"/>
            <a:ext cx="952500" cy="952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35571-058C-30E5-7A53-2D0DC2650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78" y="365125"/>
            <a:ext cx="9153087" cy="5605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22DB3-6CEA-499F-EAD7-B870424568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9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DB962E-7F8E-D8DC-C4E5-AA5591EFC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739" y="1993250"/>
            <a:ext cx="7864522" cy="40160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A0B22-3473-6252-3759-2BE443CF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12" y="618565"/>
            <a:ext cx="8862849" cy="5674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F739F8-96BF-C077-07FC-6D5271BED8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6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20D4AD-288F-05D0-D2D0-D478C1215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612" y="365124"/>
            <a:ext cx="8234184" cy="596395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A6D4E3-BAA4-B28E-7741-A5ED905B8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151284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8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FBF9-2693-05E7-FC37-E2BC0F31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9402C-AB63-B3CA-D6AF-37B6AFC9E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2"/>
          <a:stretch/>
        </p:blipFill>
        <p:spPr>
          <a:xfrm>
            <a:off x="16689" y="156469"/>
            <a:ext cx="12158622" cy="6336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D797E1-3592-2C2E-4BDA-1455CCE4F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189921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87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97118-AD5F-C983-7CB4-0B55A52E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5CF6-0DA7-A8E3-0788-CD66FF9D8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5FF6A-893B-9A26-9584-0EBE2F2A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87" y="365125"/>
            <a:ext cx="11241826" cy="6323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F61EB-7EBC-476B-5014-A3263FE5DF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19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4A7C-DAC7-A211-FD7F-2FB5D62E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2467F-DBDF-08B3-91DC-66D7EF7D1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C6CCF-C29F-31C3-0D84-D3029271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8" y="292994"/>
            <a:ext cx="11150242" cy="6272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14DDA-97DB-C876-C6E4-A64AED1DF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8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F2A9-AD1F-C962-D5B0-62FDE79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CF580-F70F-D71F-AC51-1A09BFD8C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C88B2-D218-9C78-4E1B-6BA01DA4E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0" y="60459"/>
            <a:ext cx="10981268" cy="6176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63917-4788-9A82-01A5-FBF0B87729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1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907A62-CCBC-2CF1-37E8-AA6D41B8E6E3}"/>
              </a:ext>
            </a:extLst>
          </p:cNvPr>
          <p:cNvSpPr txBox="1"/>
          <p:nvPr/>
        </p:nvSpPr>
        <p:spPr>
          <a:xfrm>
            <a:off x="12880" y="-1"/>
            <a:ext cx="500988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public class </a:t>
            </a:r>
            <a:r>
              <a:rPr lang="en-IN" dirty="0" err="1"/>
              <a:t>MajorityElement</a:t>
            </a:r>
            <a:r>
              <a:rPr lang="en-IN" dirty="0"/>
              <a:t> {</a:t>
            </a:r>
          </a:p>
          <a:p>
            <a:r>
              <a:rPr lang="en-IN" dirty="0"/>
              <a:t>2	</a:t>
            </a:r>
          </a:p>
          <a:p>
            <a:r>
              <a:rPr lang="en-IN" dirty="0"/>
              <a:t>3	    public static int </a:t>
            </a:r>
            <a:r>
              <a:rPr lang="en-IN" dirty="0" err="1"/>
              <a:t>findMajorityElement</a:t>
            </a:r>
            <a:r>
              <a:rPr lang="en-IN" dirty="0"/>
              <a:t>(int[] </a:t>
            </a:r>
            <a:r>
              <a:rPr lang="en-IN" dirty="0" err="1"/>
              <a:t>nums</a:t>
            </a:r>
            <a:r>
              <a:rPr lang="en-IN" dirty="0"/>
              <a:t>) {</a:t>
            </a:r>
          </a:p>
          <a:p>
            <a:r>
              <a:rPr lang="en-IN" dirty="0"/>
              <a:t>4	        int candidate = 0;</a:t>
            </a:r>
          </a:p>
          <a:p>
            <a:r>
              <a:rPr lang="en-IN" dirty="0"/>
              <a:t>5	        int count = 0;</a:t>
            </a:r>
          </a:p>
          <a:p>
            <a:r>
              <a:rPr lang="en-IN" dirty="0"/>
              <a:t>6	        </a:t>
            </a:r>
          </a:p>
          <a:p>
            <a:r>
              <a:rPr lang="en-IN" dirty="0"/>
              <a:t>7	        for (int </a:t>
            </a:r>
            <a:r>
              <a:rPr lang="en-IN" dirty="0" err="1"/>
              <a:t>num</a:t>
            </a:r>
            <a:r>
              <a:rPr lang="en-IN" dirty="0"/>
              <a:t> : </a:t>
            </a:r>
            <a:r>
              <a:rPr lang="en-IN" dirty="0" err="1"/>
              <a:t>nums</a:t>
            </a:r>
            <a:r>
              <a:rPr lang="en-IN" dirty="0"/>
              <a:t>) {</a:t>
            </a:r>
          </a:p>
          <a:p>
            <a:r>
              <a:rPr lang="en-IN" dirty="0"/>
              <a:t>8	            if (count == 0) {</a:t>
            </a:r>
          </a:p>
          <a:p>
            <a:r>
              <a:rPr lang="en-IN" dirty="0"/>
              <a:t>9	                candidate = </a:t>
            </a:r>
            <a:r>
              <a:rPr lang="en-IN" dirty="0" err="1"/>
              <a:t>num</a:t>
            </a:r>
            <a:r>
              <a:rPr lang="en-IN" dirty="0"/>
              <a:t>;</a:t>
            </a:r>
          </a:p>
          <a:p>
            <a:r>
              <a:rPr lang="en-IN" dirty="0"/>
              <a:t>10	                count = 1;</a:t>
            </a:r>
          </a:p>
          <a:p>
            <a:r>
              <a:rPr lang="en-IN" dirty="0"/>
              <a:t>11	            } else if (candidate == </a:t>
            </a:r>
            <a:r>
              <a:rPr lang="en-IN" dirty="0" err="1"/>
              <a:t>num</a:t>
            </a:r>
            <a:r>
              <a:rPr lang="en-IN" dirty="0"/>
              <a:t>) {</a:t>
            </a:r>
          </a:p>
          <a:p>
            <a:r>
              <a:rPr lang="en-IN" dirty="0"/>
              <a:t>12	                count++;</a:t>
            </a:r>
          </a:p>
          <a:p>
            <a:r>
              <a:rPr lang="en-IN" dirty="0"/>
              <a:t>13	            } else {</a:t>
            </a:r>
          </a:p>
          <a:p>
            <a:r>
              <a:rPr lang="en-IN" dirty="0"/>
              <a:t>14	                count--;</a:t>
            </a:r>
          </a:p>
          <a:p>
            <a:r>
              <a:rPr lang="en-IN" dirty="0"/>
              <a:t>15	            }</a:t>
            </a:r>
          </a:p>
          <a:p>
            <a:r>
              <a:rPr lang="en-IN" dirty="0"/>
              <a:t>16	        }</a:t>
            </a:r>
          </a:p>
          <a:p>
            <a:r>
              <a:rPr lang="en-IN" dirty="0"/>
              <a:t>17	        </a:t>
            </a:r>
          </a:p>
          <a:p>
            <a:r>
              <a:rPr lang="en-IN" dirty="0"/>
              <a:t>18	        // Verify the candidate</a:t>
            </a:r>
          </a:p>
          <a:p>
            <a:r>
              <a:rPr lang="en-IN" dirty="0"/>
              <a:t>19	        int </a:t>
            </a:r>
            <a:r>
              <a:rPr lang="en-IN" dirty="0" err="1"/>
              <a:t>majorityCount</a:t>
            </a:r>
            <a:r>
              <a:rPr lang="en-IN" dirty="0"/>
              <a:t> = 0;</a:t>
            </a:r>
          </a:p>
          <a:p>
            <a:r>
              <a:rPr lang="en-IN" dirty="0"/>
              <a:t>20	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F4242A-84DB-4244-6AE8-6BA855FD09AB}"/>
              </a:ext>
            </a:extLst>
          </p:cNvPr>
          <p:cNvSpPr txBox="1"/>
          <p:nvPr/>
        </p:nvSpPr>
        <p:spPr>
          <a:xfrm>
            <a:off x="5022761" y="0"/>
            <a:ext cx="755989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21	        for (int </a:t>
            </a:r>
            <a:r>
              <a:rPr lang="en-IN" dirty="0" err="1"/>
              <a:t>num</a:t>
            </a:r>
            <a:r>
              <a:rPr lang="en-IN" dirty="0"/>
              <a:t> : </a:t>
            </a:r>
            <a:r>
              <a:rPr lang="en-IN" dirty="0" err="1"/>
              <a:t>nums</a:t>
            </a:r>
            <a:r>
              <a:rPr lang="en-IN" dirty="0"/>
              <a:t>) {</a:t>
            </a:r>
          </a:p>
          <a:p>
            <a:r>
              <a:rPr lang="en-IN" dirty="0"/>
              <a:t>22	            if (</a:t>
            </a:r>
            <a:r>
              <a:rPr lang="en-IN" dirty="0" err="1"/>
              <a:t>num</a:t>
            </a:r>
            <a:r>
              <a:rPr lang="en-IN" dirty="0"/>
              <a:t> == candidate) {</a:t>
            </a:r>
          </a:p>
          <a:p>
            <a:r>
              <a:rPr lang="en-IN" dirty="0"/>
              <a:t>23	                </a:t>
            </a:r>
            <a:r>
              <a:rPr lang="en-IN" dirty="0" err="1"/>
              <a:t>majorityCount</a:t>
            </a:r>
            <a:r>
              <a:rPr lang="en-IN" dirty="0"/>
              <a:t>++;</a:t>
            </a:r>
          </a:p>
          <a:p>
            <a:r>
              <a:rPr lang="en-IN" dirty="0"/>
              <a:t>24	            }</a:t>
            </a:r>
          </a:p>
          <a:p>
            <a:r>
              <a:rPr lang="en-IN" dirty="0"/>
              <a:t>25	        }</a:t>
            </a:r>
          </a:p>
          <a:p>
            <a:r>
              <a:rPr lang="en-IN" dirty="0"/>
              <a:t>26	        </a:t>
            </a:r>
          </a:p>
          <a:p>
            <a:r>
              <a:rPr lang="en-IN" dirty="0"/>
              <a:t>27	        if (</a:t>
            </a:r>
            <a:r>
              <a:rPr lang="en-IN" dirty="0" err="1"/>
              <a:t>majorityCount</a:t>
            </a:r>
            <a:r>
              <a:rPr lang="en-IN" dirty="0"/>
              <a:t> &gt; </a:t>
            </a:r>
            <a:r>
              <a:rPr lang="en-IN" dirty="0" err="1"/>
              <a:t>nums.length</a:t>
            </a:r>
            <a:r>
              <a:rPr lang="en-IN" dirty="0"/>
              <a:t> / 2) {</a:t>
            </a:r>
          </a:p>
          <a:p>
            <a:r>
              <a:rPr lang="en-IN" dirty="0"/>
              <a:t>28	            return candidate;</a:t>
            </a:r>
          </a:p>
          <a:p>
            <a:r>
              <a:rPr lang="en-IN" dirty="0"/>
              <a:t>29	        }</a:t>
            </a:r>
          </a:p>
          <a:p>
            <a:r>
              <a:rPr lang="en-IN" dirty="0"/>
              <a:t>30	        </a:t>
            </a:r>
          </a:p>
          <a:p>
            <a:r>
              <a:rPr lang="en-IN" dirty="0"/>
              <a:t>31	        return -1; // No majority element found</a:t>
            </a:r>
          </a:p>
          <a:p>
            <a:r>
              <a:rPr lang="en-IN" dirty="0"/>
              <a:t>32	    }</a:t>
            </a:r>
          </a:p>
          <a:p>
            <a:r>
              <a:rPr lang="en-IN" dirty="0"/>
              <a:t>33	</a:t>
            </a:r>
          </a:p>
          <a:p>
            <a:r>
              <a:rPr lang="en-IN" dirty="0"/>
              <a:t>34	    public static void main(String[] </a:t>
            </a:r>
            <a:r>
              <a:rPr lang="en-IN" dirty="0" err="1"/>
              <a:t>args</a:t>
            </a:r>
            <a:r>
              <a:rPr lang="en-IN" dirty="0"/>
              <a:t>) {</a:t>
            </a:r>
          </a:p>
          <a:p>
            <a:r>
              <a:rPr lang="en-IN" dirty="0"/>
              <a:t>35	        int[] </a:t>
            </a:r>
            <a:r>
              <a:rPr lang="en-IN" dirty="0" err="1"/>
              <a:t>nums</a:t>
            </a:r>
            <a:r>
              <a:rPr lang="en-IN" dirty="0"/>
              <a:t> = {3, 2, 3};</a:t>
            </a:r>
          </a:p>
          <a:p>
            <a:r>
              <a:rPr lang="en-IN" dirty="0"/>
              <a:t>36	        int </a:t>
            </a:r>
            <a:r>
              <a:rPr lang="en-IN" dirty="0" err="1"/>
              <a:t>majorityElement</a:t>
            </a:r>
            <a:r>
              <a:rPr lang="en-IN" dirty="0"/>
              <a:t> = </a:t>
            </a:r>
            <a:r>
              <a:rPr lang="en-IN" dirty="0" err="1"/>
              <a:t>findMajorityElement</a:t>
            </a:r>
            <a:r>
              <a:rPr lang="en-IN" dirty="0"/>
              <a:t>(</a:t>
            </a:r>
            <a:r>
              <a:rPr lang="en-IN" dirty="0" err="1"/>
              <a:t>nums</a:t>
            </a:r>
            <a:r>
              <a:rPr lang="en-IN" dirty="0"/>
              <a:t>);</a:t>
            </a:r>
          </a:p>
          <a:p>
            <a:r>
              <a:rPr lang="en-IN" dirty="0"/>
              <a:t>37	        </a:t>
            </a:r>
          </a:p>
          <a:p>
            <a:r>
              <a:rPr lang="en-IN" dirty="0"/>
              <a:t>38	        if (</a:t>
            </a:r>
            <a:r>
              <a:rPr lang="en-IN" dirty="0" err="1"/>
              <a:t>majorityElement</a:t>
            </a:r>
            <a:r>
              <a:rPr lang="en-IN" dirty="0"/>
              <a:t> != -1) {</a:t>
            </a:r>
          </a:p>
          <a:p>
            <a:r>
              <a:rPr lang="en-IN" dirty="0"/>
              <a:t>39	            </a:t>
            </a:r>
            <a:r>
              <a:rPr lang="en-IN" dirty="0" err="1"/>
              <a:t>System.out.println</a:t>
            </a:r>
            <a:r>
              <a:rPr lang="en-IN" dirty="0"/>
              <a:t>("Majority element: " + </a:t>
            </a:r>
            <a:r>
              <a:rPr lang="en-IN" dirty="0" err="1"/>
              <a:t>majorityElement</a:t>
            </a:r>
            <a:r>
              <a:rPr lang="en-IN" dirty="0"/>
              <a:t>);</a:t>
            </a:r>
          </a:p>
          <a:p>
            <a:r>
              <a:rPr lang="en-IN" dirty="0"/>
              <a:t>40	        } else {</a:t>
            </a:r>
          </a:p>
          <a:p>
            <a:r>
              <a:rPr lang="en-IN" dirty="0"/>
              <a:t>41	            </a:t>
            </a:r>
            <a:r>
              <a:rPr lang="en-IN" dirty="0" err="1"/>
              <a:t>System.out.println</a:t>
            </a:r>
            <a:r>
              <a:rPr lang="en-IN" dirty="0"/>
              <a:t>("No majority element found.");</a:t>
            </a:r>
          </a:p>
          <a:p>
            <a:r>
              <a:rPr lang="en-IN" dirty="0"/>
              <a:t>42	        }</a:t>
            </a:r>
          </a:p>
          <a:p>
            <a:r>
              <a:rPr lang="en-IN" dirty="0"/>
              <a:t>43	    }</a:t>
            </a:r>
          </a:p>
          <a:p>
            <a:r>
              <a:rPr lang="en-IN" dirty="0"/>
              <a:t>44	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AF2E4E-84F0-A918-77A3-45177079F0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b="849"/>
          <a:stretch>
            <a:fillRect/>
          </a:stretch>
        </p:blipFill>
        <p:spPr>
          <a:xfrm rot="355158">
            <a:off x="-214550" y="3101269"/>
            <a:ext cx="4219796" cy="3942674"/>
          </a:xfrm>
          <a:custGeom>
            <a:avLst/>
            <a:gdLst>
              <a:gd name="connsiteX0" fmla="*/ 0 w 4219796"/>
              <a:gd name="connsiteY0" fmla="*/ 0 h 3942674"/>
              <a:gd name="connsiteX1" fmla="*/ 4219796 w 4219796"/>
              <a:gd name="connsiteY1" fmla="*/ 0 h 3942674"/>
              <a:gd name="connsiteX2" fmla="*/ 4219796 w 4219796"/>
              <a:gd name="connsiteY2" fmla="*/ 3547546 h 3942674"/>
              <a:gd name="connsiteX3" fmla="*/ 408778 w 4219796"/>
              <a:gd name="connsiteY3" fmla="*/ 3942674 h 394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9796" h="3942674">
                <a:moveTo>
                  <a:pt x="0" y="0"/>
                </a:moveTo>
                <a:lnTo>
                  <a:pt x="4219796" y="0"/>
                </a:lnTo>
                <a:lnTo>
                  <a:pt x="4219796" y="3547546"/>
                </a:lnTo>
                <a:lnTo>
                  <a:pt x="408778" y="3942674"/>
                </a:lnTo>
                <a:close/>
              </a:path>
            </a:pathLst>
          </a:custGeom>
        </p:spPr>
      </p:pic>
      <p:sp>
        <p:nvSpPr>
          <p:cNvPr id="6" name="Rectangle 5"/>
          <p:cNvSpPr/>
          <p:nvPr/>
        </p:nvSpPr>
        <p:spPr>
          <a:xfrm>
            <a:off x="0" y="243840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rgbClr val="F05136"/>
                </a:solidFill>
                <a:latin typeface="Nunito Sans" panose="00000500000000000000" pitchFamily="2" charset="0"/>
              </a:rPr>
              <a:t>THANK YOU</a:t>
            </a:r>
            <a:endParaRPr lang="en-US" sz="8000" b="1" dirty="0">
              <a:solidFill>
                <a:srgbClr val="F0513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5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BF253C-F274-0882-A3E7-C2C57CD30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F3B7C-6249-5B92-E1FD-F6F7021E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8" y="305046"/>
            <a:ext cx="10614212" cy="5755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01D7CF-99F4-8586-EAA9-182B60BB7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82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2A32-B2BE-2DDC-BA1C-14E4D122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25E30-9951-7845-41E5-49FCCE087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309" y="2294266"/>
            <a:ext cx="8329382" cy="3414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32C34-5990-1C05-DCE5-5F8D94F8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7" y="365125"/>
            <a:ext cx="10730753" cy="5793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9987F7-4B13-B723-EB1D-C0A5FBD947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0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A15-0632-5933-EF14-E7DA1A64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75D97-A0B3-C4D3-B078-BFB855FA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4" y="262941"/>
            <a:ext cx="10004291" cy="2918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CD804-10ED-1B6A-EDEF-C2E6EDF5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5" y="3181654"/>
            <a:ext cx="10004291" cy="3479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8C36D6-EBE6-C6EE-3BC7-89E2FDADF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8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8F2C-166A-C86F-C216-CAFB608E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F2327-61A1-F138-8674-3AE4E6124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205" y="2256163"/>
            <a:ext cx="7963590" cy="34902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597F8-229A-670F-659C-6A3C99FE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90282"/>
            <a:ext cx="9239595" cy="58025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65C2F-047A-F578-02A0-A102AF0AC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27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AEDCC2-04EC-9FDD-FE00-329A15044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305" y="2076333"/>
            <a:ext cx="5121084" cy="270533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396D5-D60C-801D-5CAC-81AFA1CD7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3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0ED1-FCE4-6F7A-5D58-25725A28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7AE549-23F0-92ED-FD85-6D9BCE00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894" y="2027543"/>
            <a:ext cx="7750212" cy="39475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1F24F-E77E-7F7F-6704-3FA066A7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515600" cy="5748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1D9004-2FE8-197B-FEA2-757724C49E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83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269541-ADCD-53B0-FC17-03E0C0D93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3476" y="2755316"/>
            <a:ext cx="5845047" cy="249195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2EA73F-092C-223C-7E96-10F552D4B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2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5429-5414-8F0D-0CAF-2D486006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9573D-FBA7-BD3E-BF71-B5DA9B9BD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0CB1C-4B74-9891-EB96-7FEBA2EFC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66"/>
          <a:stretch/>
        </p:blipFill>
        <p:spPr>
          <a:xfrm>
            <a:off x="107577" y="89647"/>
            <a:ext cx="12192000" cy="6284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CABF7-2128-EA56-D00D-5E2B4E416F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00" y="6202800"/>
            <a:ext cx="2358000" cy="2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51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319</Words>
  <Application>Microsoft Office PowerPoint</Application>
  <PresentationFormat>Widescreen</PresentationFormat>
  <Paragraphs>48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sathya</dc:creator>
  <cp:lastModifiedBy>AQEEL Official</cp:lastModifiedBy>
  <cp:revision>3</cp:revision>
  <dcterms:created xsi:type="dcterms:W3CDTF">2023-06-23T04:18:30Z</dcterms:created>
  <dcterms:modified xsi:type="dcterms:W3CDTF">2023-06-26T06:10:25Z</dcterms:modified>
</cp:coreProperties>
</file>